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D55"/>
    <a:srgbClr val="B4001B"/>
    <a:srgbClr val="9399A1"/>
    <a:srgbClr val="DEE6E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274" autoAdjust="0"/>
  </p:normalViewPr>
  <p:slideViewPr>
    <p:cSldViewPr snapToGrid="0">
      <p:cViewPr varScale="1">
        <p:scale>
          <a:sx n="57" d="100"/>
          <a:sy n="57" d="100"/>
        </p:scale>
        <p:origin x="108" y="12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2DC0FDE-E805-AED2-39E3-423CAA7DC5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EC4880-2F28-220F-D3B0-4BDE5D8CB8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96FC5E-3710-4A66-A38D-CAD6464DD7E7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2023/12/27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7CA268-1709-596B-7ADC-21FC7F40A4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E8CFAA-DD8D-A603-4FF1-9D2B833AD8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9C02E32-58F5-407A-A0DE-132CDBEF886C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8766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5A12D5A-533F-4F79-949A-A805AAEC8A82}" type="datetime1">
              <a:rPr lang="ja-JP" altLang="en-US" smtClean="0"/>
              <a:pPr/>
              <a:t>2023/12/27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ru-RU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  <a:endParaRPr lang="ja-JP" altLang="ru-RU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71CEB2E-2861-4439-B3C7-4B58EA3C42C9}" type="slidenum">
              <a:rPr lang="ru-RU" altLang="ja-JP" noProof="0" smtClean="0"/>
              <a:pPr/>
              <a:t>‹#›</a:t>
            </a:fld>
            <a:endParaRPr lang="ja-JP" altLang="en-US" noProof="0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71CEB2E-2861-4439-B3C7-4B58EA3C42C9}" type="slidenum">
              <a:rPr lang="ru-RU" altLang="ja-JP" smtClean="0"/>
              <a:t>1</a:t>
            </a:fld>
            <a:endParaRPr lang="ja-JP" altLang="ru-RU" dirty="0"/>
          </a:p>
        </p:txBody>
      </p:sp>
    </p:spTree>
    <p:extLst>
      <p:ext uri="{BB962C8B-B14F-4D97-AF65-F5344CB8AC3E}">
        <p14:creationId xmlns:p14="http://schemas.microsoft.com/office/powerpoint/2010/main" val="377139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図プレースホルダー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 hasCustomPrompt="1"/>
          </p:nvPr>
        </p:nvSpPr>
        <p:spPr>
          <a:xfrm>
            <a:off x="884309" y="918636"/>
            <a:ext cx="950400" cy="687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590" y="595088"/>
            <a:ext cx="8617176" cy="793932"/>
          </a:xfrm>
        </p:spPr>
        <p:txBody>
          <a:bodyPr rtlCol="0" anchor="b">
            <a:normAutofit/>
          </a:bodyPr>
          <a:lstStyle>
            <a:lvl1pPr algn="r">
              <a:defRPr sz="44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404941"/>
            <a:ext cx="8617176" cy="481916"/>
          </a:xfrm>
        </p:spPr>
        <p:txBody>
          <a:bodyPr rtlCol="0">
            <a:noAutofit/>
          </a:bodyPr>
          <a:lstStyle>
            <a:lvl1pPr marL="0" indent="0" algn="r">
              <a:buNone/>
              <a:defRPr sz="2800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874714" y="2404913"/>
            <a:ext cx="11317286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99868" y="2489256"/>
            <a:ext cx="1697037" cy="450850"/>
          </a:xfrm>
        </p:spPr>
        <p:txBody>
          <a:bodyPr rtlCol="0"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20XX</a:t>
            </a:r>
            <a:endParaRPr lang="ja-JP" altLang="en-US" noProof="0" dirty="0"/>
          </a:p>
        </p:txBody>
      </p:sp>
      <p:sp>
        <p:nvSpPr>
          <p:cNvPr id="75" name="テキスト プレースホルダー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002003" y="3176106"/>
            <a:ext cx="1697037" cy="368946"/>
          </a:xfrm>
        </p:spPr>
        <p:txBody>
          <a:bodyPr rtlCol="0"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手順 </a:t>
            </a:r>
            <a:r>
              <a:rPr lang="en-US" altLang="ja-JP" noProof="0" dirty="0"/>
              <a:t>1</a:t>
            </a:r>
            <a:endParaRPr lang="ja-JP" altLang="en-US" noProof="0" dirty="0"/>
          </a:p>
        </p:txBody>
      </p:sp>
      <p:sp>
        <p:nvSpPr>
          <p:cNvPr id="80" name="テキスト プレースホルダー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999868" y="3580663"/>
            <a:ext cx="1697037" cy="1414919"/>
          </a:xfrm>
        </p:spPr>
        <p:txBody>
          <a:bodyPr rtlCol="0">
            <a:noAutofit/>
          </a:bodyPr>
          <a:lstStyle>
            <a:lvl1pPr marL="0" indent="0">
              <a:buNone/>
              <a:defRPr sz="1500" b="0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69" name="テキスト プレースホルダー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076929" y="2489256"/>
            <a:ext cx="1697037" cy="450850"/>
          </a:xfrm>
        </p:spPr>
        <p:txBody>
          <a:bodyPr rtlCol="0"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20XX</a:t>
            </a:r>
            <a:endParaRPr lang="ja-JP" altLang="en-US" noProof="0" dirty="0"/>
          </a:p>
        </p:txBody>
      </p:sp>
      <p:sp>
        <p:nvSpPr>
          <p:cNvPr id="76" name="テキスト プレースホルダー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079064" y="3176106"/>
            <a:ext cx="1697037" cy="368946"/>
          </a:xfrm>
        </p:spPr>
        <p:txBody>
          <a:bodyPr rtlCol="0"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手順 </a:t>
            </a:r>
            <a:r>
              <a:rPr lang="en-US" altLang="ja-JP" noProof="0" dirty="0"/>
              <a:t>2</a:t>
            </a:r>
            <a:endParaRPr lang="ja-JP" altLang="en-US" noProof="0" dirty="0"/>
          </a:p>
        </p:txBody>
      </p:sp>
      <p:sp>
        <p:nvSpPr>
          <p:cNvPr id="81" name="テキスト プレースホルダー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076929" y="3580663"/>
            <a:ext cx="1697037" cy="1414919"/>
          </a:xfrm>
        </p:spPr>
        <p:txBody>
          <a:bodyPr rtlCol="0">
            <a:noAutofit/>
          </a:bodyPr>
          <a:lstStyle>
            <a:lvl1pPr marL="0" indent="0">
              <a:buNone/>
              <a:defRPr sz="1500" b="0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70" name="テキスト プレースホルダー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153990" y="2489256"/>
            <a:ext cx="1697037" cy="450850"/>
          </a:xfrm>
        </p:spPr>
        <p:txBody>
          <a:bodyPr rtlCol="0"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20XX</a:t>
            </a:r>
            <a:endParaRPr lang="ja-JP" altLang="en-US" noProof="0" dirty="0"/>
          </a:p>
        </p:txBody>
      </p:sp>
      <p:sp>
        <p:nvSpPr>
          <p:cNvPr id="77" name="テキスト プレースホルダー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156125" y="3176106"/>
            <a:ext cx="1697037" cy="368946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手順 </a:t>
            </a:r>
            <a:r>
              <a:rPr lang="en-US" altLang="ja-JP" noProof="0" dirty="0"/>
              <a:t>3</a:t>
            </a:r>
            <a:endParaRPr lang="ja-JP" altLang="en-US" noProof="0" dirty="0"/>
          </a:p>
        </p:txBody>
      </p:sp>
      <p:sp>
        <p:nvSpPr>
          <p:cNvPr id="82" name="テキスト プレースホルダー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5153990" y="3580663"/>
            <a:ext cx="1697037" cy="1414919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71" name="テキスト プレースホルダー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231051" y="2489256"/>
            <a:ext cx="1697037" cy="450850"/>
          </a:xfrm>
        </p:spPr>
        <p:txBody>
          <a:bodyPr rtlCol="0"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20XX</a:t>
            </a:r>
            <a:endParaRPr lang="ja-JP" altLang="en-US" noProof="0" dirty="0"/>
          </a:p>
        </p:txBody>
      </p:sp>
      <p:sp>
        <p:nvSpPr>
          <p:cNvPr id="78" name="テキスト プレースホルダー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233186" y="3176106"/>
            <a:ext cx="1697037" cy="368946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手順 </a:t>
            </a:r>
            <a:r>
              <a:rPr lang="en-US" altLang="ja-JP" noProof="0" dirty="0"/>
              <a:t>4</a:t>
            </a:r>
            <a:endParaRPr lang="ja-JP" altLang="en-US" noProof="0" dirty="0"/>
          </a:p>
        </p:txBody>
      </p:sp>
      <p:sp>
        <p:nvSpPr>
          <p:cNvPr id="83" name="テキスト プレースホルダー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7231051" y="3580663"/>
            <a:ext cx="1697037" cy="1414919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72" name="テキスト プレースホルダー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308112" y="2489256"/>
            <a:ext cx="1697037" cy="450850"/>
          </a:xfrm>
        </p:spPr>
        <p:txBody>
          <a:bodyPr rtlCol="0"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20XX</a:t>
            </a:r>
            <a:endParaRPr lang="ja-JP" altLang="en-US" noProof="0" dirty="0"/>
          </a:p>
        </p:txBody>
      </p:sp>
      <p:sp>
        <p:nvSpPr>
          <p:cNvPr id="79" name="テキスト プレースホルダー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310247" y="3176106"/>
            <a:ext cx="1697037" cy="368946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手順 </a:t>
            </a:r>
            <a:r>
              <a:rPr lang="en-US" altLang="ja-JP" noProof="0" dirty="0"/>
              <a:t>5</a:t>
            </a:r>
            <a:endParaRPr lang="ja-JP" altLang="en-US" noProof="0" dirty="0"/>
          </a:p>
        </p:txBody>
      </p:sp>
      <p:sp>
        <p:nvSpPr>
          <p:cNvPr id="84" name="テキスト プレースホルダー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9308112" y="3580663"/>
            <a:ext cx="1697037" cy="1414919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マスター テキストのスタイルを編集する</a:t>
            </a:r>
          </a:p>
        </p:txBody>
      </p:sp>
      <p:cxnSp>
        <p:nvCxnSpPr>
          <p:cNvPr id="43" name="直線​​コネクタ(S)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>
            <a:off x="919331" y="2404913"/>
            <a:ext cx="11304000" cy="0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2C8DEC1-5C0E-4A16-867E-4C66007319A1}" type="datetime1">
              <a:rPr lang="en-US" altLang="ja-JP" noProof="0" smtClean="0"/>
              <a:t>12/27/2023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D0389-9377-4F66-90DE-3BF0280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4E0FEE-E42D-435A-A441-DBC63D7AFC28}" type="slidenum">
              <a:rPr lang="ru-RU" altLang="ja-JP" noProof="0" smtClean="0"/>
              <a:pPr/>
              <a:t>‹#›</a:t>
            </a:fld>
            <a:endParaRPr lang="ja-JP" altLang="en-US" noProof="0" dirty="0"/>
          </a:p>
        </p:txBody>
      </p:sp>
      <p:grpSp>
        <p:nvGrpSpPr>
          <p:cNvPr id="38" name="グループ 37">
            <a:extLst>
              <a:ext uri="{FF2B5EF4-FFF2-40B4-BE49-F238E27FC236}">
                <a16:creationId xmlns:a16="http://schemas.microsoft.com/office/drawing/2014/main" id="{045D4B62-FDA7-488E-8EA0-68805217F9F0}"/>
              </a:ext>
            </a:extLst>
          </p:cNvPr>
          <p:cNvGrpSpPr/>
          <p:nvPr userDrawn="1"/>
        </p:nvGrpSpPr>
        <p:grpSpPr>
          <a:xfrm>
            <a:off x="9128023" y="2331516"/>
            <a:ext cx="137160" cy="2999323"/>
            <a:chOff x="882917" y="2474883"/>
            <a:chExt cx="137160" cy="2999323"/>
          </a:xfrm>
        </p:grpSpPr>
        <p:cxnSp>
          <p:nvCxnSpPr>
            <p:cNvPr id="39" name="直線​​コネクタ(S) 38">
              <a:extLst>
                <a:ext uri="{FF2B5EF4-FFF2-40B4-BE49-F238E27FC236}">
                  <a16:creationId xmlns:a16="http://schemas.microsoft.com/office/drawing/2014/main" id="{EE9FF919-D5B6-40BE-8340-99395C67A80B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円/楕円 39">
              <a:extLst>
                <a:ext uri="{FF2B5EF4-FFF2-40B4-BE49-F238E27FC236}">
                  <a16:creationId xmlns:a16="http://schemas.microsoft.com/office/drawing/2014/main" id="{4744F83E-0A7E-487F-94AD-18862D8C1DA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円/楕円 40">
              <a:extLst>
                <a:ext uri="{FF2B5EF4-FFF2-40B4-BE49-F238E27FC236}">
                  <a16:creationId xmlns:a16="http://schemas.microsoft.com/office/drawing/2014/main" id="{2604EFAD-8591-44A8-B023-93F6CBAA8FBB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44" name="直線​​コネクタ(S)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951496" y="3032671"/>
            <a:ext cx="11240503" cy="0"/>
          </a:xfrm>
          <a:prstGeom prst="line">
            <a:avLst/>
          </a:prstGeom>
          <a:ln w="7239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グループ 64">
            <a:extLst>
              <a:ext uri="{FF2B5EF4-FFF2-40B4-BE49-F238E27FC236}">
                <a16:creationId xmlns:a16="http://schemas.microsoft.com/office/drawing/2014/main" id="{6A1B849D-4DD4-48E2-919C-6D027EBF0C55}"/>
              </a:ext>
            </a:extLst>
          </p:cNvPr>
          <p:cNvGrpSpPr/>
          <p:nvPr userDrawn="1"/>
        </p:nvGrpSpPr>
        <p:grpSpPr>
          <a:xfrm>
            <a:off x="813989" y="2331516"/>
            <a:ext cx="137162" cy="2999323"/>
            <a:chOff x="882915" y="2453736"/>
            <a:chExt cx="137162" cy="2999323"/>
          </a:xfrm>
        </p:grpSpPr>
        <p:cxnSp>
          <p:nvCxnSpPr>
            <p:cNvPr id="21" name="直線​​コネクタ(S) 20">
              <a:extLst>
                <a:ext uri="{FF2B5EF4-FFF2-40B4-BE49-F238E27FC236}">
                  <a16:creationId xmlns:a16="http://schemas.microsoft.com/office/drawing/2014/main" id="{2735FDD3-D29F-4144-B941-C78FD2EDEC8F}"/>
                </a:ext>
              </a:extLst>
            </p:cNvPr>
            <p:cNvCxnSpPr/>
            <p:nvPr userDrawn="1"/>
          </p:nvCxnSpPr>
          <p:spPr>
            <a:xfrm>
              <a:off x="951497" y="2522316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/楕円 22">
              <a:extLst>
                <a:ext uri="{FF2B5EF4-FFF2-40B4-BE49-F238E27FC236}">
                  <a16:creationId xmlns:a16="http://schemas.microsoft.com/office/drawing/2014/main" id="{BCCA69E7-7E62-48D3-BECA-3195D6013009}"/>
                </a:ext>
              </a:extLst>
            </p:cNvPr>
            <p:cNvSpPr/>
            <p:nvPr userDrawn="1"/>
          </p:nvSpPr>
          <p:spPr>
            <a:xfrm>
              <a:off x="882915" y="245373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7372AC68-B45F-427C-BCD5-D1C11A81DEFD}"/>
                </a:ext>
              </a:extLst>
            </p:cNvPr>
            <p:cNvSpPr/>
            <p:nvPr userDrawn="1"/>
          </p:nvSpPr>
          <p:spPr>
            <a:xfrm>
              <a:off x="882917" y="5315899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9" name="グループ 48">
            <a:extLst>
              <a:ext uri="{FF2B5EF4-FFF2-40B4-BE49-F238E27FC236}">
                <a16:creationId xmlns:a16="http://schemas.microsoft.com/office/drawing/2014/main" id="{063908B3-7B94-471C-A3B6-4DD1BAD057EC}"/>
              </a:ext>
            </a:extLst>
          </p:cNvPr>
          <p:cNvGrpSpPr/>
          <p:nvPr userDrawn="1"/>
        </p:nvGrpSpPr>
        <p:grpSpPr>
          <a:xfrm>
            <a:off x="750918" y="2898634"/>
            <a:ext cx="265176" cy="265176"/>
            <a:chOff x="818907" y="3062958"/>
            <a:chExt cx="265176" cy="265176"/>
          </a:xfrm>
        </p:grpSpPr>
        <p:sp>
          <p:nvSpPr>
            <p:cNvPr id="47" name="円/楕円 46">
              <a:extLst>
                <a:ext uri="{FF2B5EF4-FFF2-40B4-BE49-F238E27FC236}">
                  <a16:creationId xmlns:a16="http://schemas.microsoft.com/office/drawing/2014/main" id="{4EBB9D0A-1778-4373-AD41-62E890959DCF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円/楕円 47">
              <a:extLst>
                <a:ext uri="{FF2B5EF4-FFF2-40B4-BE49-F238E27FC236}">
                  <a16:creationId xmlns:a16="http://schemas.microsoft.com/office/drawing/2014/main" id="{5C3271EA-E74D-4A74-B991-5C50166C37A5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6" name="グループ 25">
            <a:extLst>
              <a:ext uri="{FF2B5EF4-FFF2-40B4-BE49-F238E27FC236}">
                <a16:creationId xmlns:a16="http://schemas.microsoft.com/office/drawing/2014/main" id="{F9A6FF48-4AA4-4CD2-B31D-B7049F9C4092}"/>
              </a:ext>
            </a:extLst>
          </p:cNvPr>
          <p:cNvGrpSpPr/>
          <p:nvPr userDrawn="1"/>
        </p:nvGrpSpPr>
        <p:grpSpPr>
          <a:xfrm>
            <a:off x="2908500" y="2331516"/>
            <a:ext cx="137160" cy="2999323"/>
            <a:chOff x="882917" y="2474883"/>
            <a:chExt cx="137160" cy="2999323"/>
          </a:xfrm>
        </p:grpSpPr>
        <p:cxnSp>
          <p:nvCxnSpPr>
            <p:cNvPr id="27" name="直線​​コネクタ(S) 26">
              <a:extLst>
                <a:ext uri="{FF2B5EF4-FFF2-40B4-BE49-F238E27FC236}">
                  <a16:creationId xmlns:a16="http://schemas.microsoft.com/office/drawing/2014/main" id="{9E7874F7-CC98-4D64-8517-87F53501C42F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円/楕円 27">
              <a:extLst>
                <a:ext uri="{FF2B5EF4-FFF2-40B4-BE49-F238E27FC236}">
                  <a16:creationId xmlns:a16="http://schemas.microsoft.com/office/drawing/2014/main" id="{86453AEA-ACAA-4861-B099-D90257B9BAF8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円/楕円 28">
              <a:extLst>
                <a:ext uri="{FF2B5EF4-FFF2-40B4-BE49-F238E27FC236}">
                  <a16:creationId xmlns:a16="http://schemas.microsoft.com/office/drawing/2014/main" id="{CA8484F9-DBBB-48DB-8CBC-A0E91BBD8207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0" name="グループ 49">
            <a:extLst>
              <a:ext uri="{FF2B5EF4-FFF2-40B4-BE49-F238E27FC236}">
                <a16:creationId xmlns:a16="http://schemas.microsoft.com/office/drawing/2014/main" id="{787AB91B-1402-478A-9277-84A12987C1FE}"/>
              </a:ext>
            </a:extLst>
          </p:cNvPr>
          <p:cNvGrpSpPr/>
          <p:nvPr userDrawn="1"/>
        </p:nvGrpSpPr>
        <p:grpSpPr>
          <a:xfrm>
            <a:off x="2847246" y="2898634"/>
            <a:ext cx="265176" cy="265176"/>
            <a:chOff x="818907" y="3062958"/>
            <a:chExt cx="265176" cy="265176"/>
          </a:xfrm>
        </p:grpSpPr>
        <p:sp>
          <p:nvSpPr>
            <p:cNvPr id="51" name="円/楕円 50">
              <a:extLst>
                <a:ext uri="{FF2B5EF4-FFF2-40B4-BE49-F238E27FC236}">
                  <a16:creationId xmlns:a16="http://schemas.microsoft.com/office/drawing/2014/main" id="{BEFCF036-CEA4-48A8-A00F-9F64AE548E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円/楕円 51">
              <a:extLst>
                <a:ext uri="{FF2B5EF4-FFF2-40B4-BE49-F238E27FC236}">
                  <a16:creationId xmlns:a16="http://schemas.microsoft.com/office/drawing/2014/main" id="{5EE24256-9159-4D60-B60A-3498FC98CD0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3" name="グループ 52">
            <a:extLst>
              <a:ext uri="{FF2B5EF4-FFF2-40B4-BE49-F238E27FC236}">
                <a16:creationId xmlns:a16="http://schemas.microsoft.com/office/drawing/2014/main" id="{FA8C6DB1-44F7-483A-950F-B873D1D5B8D3}"/>
              </a:ext>
            </a:extLst>
          </p:cNvPr>
          <p:cNvGrpSpPr/>
          <p:nvPr userDrawn="1"/>
        </p:nvGrpSpPr>
        <p:grpSpPr>
          <a:xfrm>
            <a:off x="9064951" y="2898634"/>
            <a:ext cx="265176" cy="265176"/>
            <a:chOff x="818907" y="3062958"/>
            <a:chExt cx="265176" cy="265176"/>
          </a:xfrm>
        </p:grpSpPr>
        <p:sp>
          <p:nvSpPr>
            <p:cNvPr id="54" name="円/楕円 53">
              <a:extLst>
                <a:ext uri="{FF2B5EF4-FFF2-40B4-BE49-F238E27FC236}">
                  <a16:creationId xmlns:a16="http://schemas.microsoft.com/office/drawing/2014/main" id="{E71AB570-1EDA-457E-B564-1F63367035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円/楕円 54">
              <a:extLst>
                <a:ext uri="{FF2B5EF4-FFF2-40B4-BE49-F238E27FC236}">
                  <a16:creationId xmlns:a16="http://schemas.microsoft.com/office/drawing/2014/main" id="{01CF7F51-5306-450B-9581-297B7DA9535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" name="グループ 29">
            <a:extLst>
              <a:ext uri="{FF2B5EF4-FFF2-40B4-BE49-F238E27FC236}">
                <a16:creationId xmlns:a16="http://schemas.microsoft.com/office/drawing/2014/main" id="{D88F938B-6889-476B-9F04-50877A3FFB94}"/>
              </a:ext>
            </a:extLst>
          </p:cNvPr>
          <p:cNvGrpSpPr/>
          <p:nvPr userDrawn="1"/>
        </p:nvGrpSpPr>
        <p:grpSpPr>
          <a:xfrm>
            <a:off x="5003010" y="2331516"/>
            <a:ext cx="137160" cy="2999323"/>
            <a:chOff x="882917" y="2474883"/>
            <a:chExt cx="137160" cy="2999323"/>
          </a:xfrm>
        </p:grpSpPr>
        <p:cxnSp>
          <p:nvCxnSpPr>
            <p:cNvPr id="31" name="直線​​コネクタ(S) 30">
              <a:extLst>
                <a:ext uri="{FF2B5EF4-FFF2-40B4-BE49-F238E27FC236}">
                  <a16:creationId xmlns:a16="http://schemas.microsoft.com/office/drawing/2014/main" id="{979342DA-D3C1-4717-B6CC-2654C333D29D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円/楕円 31">
              <a:extLst>
                <a:ext uri="{FF2B5EF4-FFF2-40B4-BE49-F238E27FC236}">
                  <a16:creationId xmlns:a16="http://schemas.microsoft.com/office/drawing/2014/main" id="{8CB6D1AF-ADDB-42D5-BEB9-99A7EE07025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円/楕円 32">
              <a:extLst>
                <a:ext uri="{FF2B5EF4-FFF2-40B4-BE49-F238E27FC236}">
                  <a16:creationId xmlns:a16="http://schemas.microsoft.com/office/drawing/2014/main" id="{C986ED45-F31E-4EB9-BB0F-3079602EB4A2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7" name="円/楕円 56">
            <a:extLst>
              <a:ext uri="{FF2B5EF4-FFF2-40B4-BE49-F238E27FC236}">
                <a16:creationId xmlns:a16="http://schemas.microsoft.com/office/drawing/2014/main" id="{923CFC93-94E9-4366-8810-F0ACAFD54CFD}"/>
              </a:ext>
            </a:extLst>
          </p:cNvPr>
          <p:cNvSpPr/>
          <p:nvPr userDrawn="1"/>
        </p:nvSpPr>
        <p:spPr>
          <a:xfrm>
            <a:off x="4938426" y="2898634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0D6790E5-47B0-4794-ADB1-4FC8402D665C}"/>
              </a:ext>
            </a:extLst>
          </p:cNvPr>
          <p:cNvSpPr/>
          <p:nvPr userDrawn="1"/>
        </p:nvSpPr>
        <p:spPr>
          <a:xfrm>
            <a:off x="5002434" y="2962642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 33">
            <a:extLst>
              <a:ext uri="{FF2B5EF4-FFF2-40B4-BE49-F238E27FC236}">
                <a16:creationId xmlns:a16="http://schemas.microsoft.com/office/drawing/2014/main" id="{596C3237-54C9-480C-AABB-5A95AB84DF38}"/>
              </a:ext>
            </a:extLst>
          </p:cNvPr>
          <p:cNvGrpSpPr/>
          <p:nvPr userDrawn="1"/>
        </p:nvGrpSpPr>
        <p:grpSpPr>
          <a:xfrm>
            <a:off x="7097520" y="2331516"/>
            <a:ext cx="137160" cy="2999323"/>
            <a:chOff x="882917" y="2474883"/>
            <a:chExt cx="137160" cy="2999323"/>
          </a:xfrm>
        </p:grpSpPr>
        <p:cxnSp>
          <p:nvCxnSpPr>
            <p:cNvPr id="35" name="直線​​コネクタ(S) 34">
              <a:extLst>
                <a:ext uri="{FF2B5EF4-FFF2-40B4-BE49-F238E27FC236}">
                  <a16:creationId xmlns:a16="http://schemas.microsoft.com/office/drawing/2014/main" id="{2B1C5BC3-88E2-4319-B05B-55A77D959B8C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/楕円 35">
              <a:extLst>
                <a:ext uri="{FF2B5EF4-FFF2-40B4-BE49-F238E27FC236}">
                  <a16:creationId xmlns:a16="http://schemas.microsoft.com/office/drawing/2014/main" id="{75AD3DDE-89C5-4CB3-A7C4-52A77D798D0A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円/楕円 36">
              <a:extLst>
                <a:ext uri="{FF2B5EF4-FFF2-40B4-BE49-F238E27FC236}">
                  <a16:creationId xmlns:a16="http://schemas.microsoft.com/office/drawing/2014/main" id="{E492ADD7-891E-47B3-B12A-0B729BD59B7C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9" name="グループ 58">
            <a:extLst>
              <a:ext uri="{FF2B5EF4-FFF2-40B4-BE49-F238E27FC236}">
                <a16:creationId xmlns:a16="http://schemas.microsoft.com/office/drawing/2014/main" id="{46626098-B638-41DE-A19F-347385124AF0}"/>
              </a:ext>
            </a:extLst>
          </p:cNvPr>
          <p:cNvGrpSpPr/>
          <p:nvPr userDrawn="1"/>
        </p:nvGrpSpPr>
        <p:grpSpPr>
          <a:xfrm>
            <a:off x="7036590" y="2898634"/>
            <a:ext cx="265176" cy="265176"/>
            <a:chOff x="821985" y="3062284"/>
            <a:chExt cx="265176" cy="265176"/>
          </a:xfrm>
        </p:grpSpPr>
        <p:sp>
          <p:nvSpPr>
            <p:cNvPr id="60" name="円/楕円 59">
              <a:extLst>
                <a:ext uri="{FF2B5EF4-FFF2-40B4-BE49-F238E27FC236}">
                  <a16:creationId xmlns:a16="http://schemas.microsoft.com/office/drawing/2014/main" id="{BFDD77FF-4A87-4A8F-9110-8D6977A8ED44}"/>
                </a:ext>
              </a:extLst>
            </p:cNvPr>
            <p:cNvSpPr/>
            <p:nvPr userDrawn="1"/>
          </p:nvSpPr>
          <p:spPr>
            <a:xfrm>
              <a:off x="821985" y="3062284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1" name="円/楕円 60">
              <a:extLst>
                <a:ext uri="{FF2B5EF4-FFF2-40B4-BE49-F238E27FC236}">
                  <a16:creationId xmlns:a16="http://schemas.microsoft.com/office/drawing/2014/main" id="{D6ECC322-F330-4C26-AC6A-506672D90A6F}"/>
                </a:ext>
              </a:extLst>
            </p:cNvPr>
            <p:cNvSpPr/>
            <p:nvPr userDrawn="1"/>
          </p:nvSpPr>
          <p:spPr>
            <a:xfrm>
              <a:off x="885993" y="3126292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rgbClr val="3B4D5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20XX.MM.DD</a:t>
            </a:r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noProof="0" dirty="0"/>
              <a:t>フッターを追加</a:t>
            </a:r>
            <a:endParaRPr lang="ja-JP" altLang="en-US" noProof="0" dirty="0">
              <a:ea typeface="Meiryo UI" panose="020B0604030504040204" pitchFamily="50" charset="-128"/>
            </a:endParaRP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4E0FEE-E42D-435A-A441-DBC63D7AFC28}" type="slidenum">
              <a:rPr lang="ru-RU" altLang="ja-JP" noProof="0" smtClean="0"/>
              <a:pPr/>
              <a:t>‹#›</a:t>
            </a:fld>
            <a:endParaRPr lang="ja-JP" altLang="en-US" noProof="0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500" kern="1200">
          <a:solidFill>
            <a:srgbClr val="3B4D55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500" kern="1200">
          <a:solidFill>
            <a:srgbClr val="3B4D55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500" kern="1200">
          <a:solidFill>
            <a:srgbClr val="3B4D55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500" kern="1200">
          <a:solidFill>
            <a:srgbClr val="3B4D55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500" kern="1200">
          <a:solidFill>
            <a:srgbClr val="3B4D55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賃金制度設計業務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349521"/>
            <a:ext cx="8617176" cy="481916"/>
          </a:xfrm>
        </p:spPr>
        <p:txBody>
          <a:bodyPr rtlCol="0"/>
          <a:lstStyle/>
          <a:p>
            <a:pPr rtl="0"/>
            <a:r>
              <a:rPr lang="ja-JP" altLang="en-US" dirty="0">
                <a:solidFill>
                  <a:schemeClr val="accent3"/>
                </a:solidFill>
              </a:rPr>
              <a:t>タイムスケジュール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88954" y="2585870"/>
            <a:ext cx="1731722" cy="450850"/>
          </a:xfrm>
        </p:spPr>
        <p:txBody>
          <a:bodyPr rtlCol="0"/>
          <a:lstStyle/>
          <a:p>
            <a:pPr algn="ctr" rtl="0"/>
            <a:r>
              <a:rPr lang="en-US" altLang="ja-JP" sz="1400" dirty="0">
                <a:solidFill>
                  <a:schemeClr val="tx1"/>
                </a:solidFill>
              </a:rPr>
              <a:t>1</a:t>
            </a:r>
            <a:r>
              <a:rPr lang="ja-JP" altLang="en-US" sz="1400" dirty="0">
                <a:solidFill>
                  <a:schemeClr val="tx1"/>
                </a:solidFill>
              </a:rPr>
              <a:t>回目（●月上旬）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56382" y="3176106"/>
            <a:ext cx="1967069" cy="645175"/>
          </a:xfrm>
        </p:spPr>
        <p:txBody>
          <a:bodyPr rtlCol="0"/>
          <a:lstStyle/>
          <a:p>
            <a:pPr rtl="0"/>
            <a:r>
              <a:rPr lang="ja-JP" altLang="en-US" dirty="0"/>
              <a:t>現状分析</a:t>
            </a:r>
            <a:endParaRPr lang="en-US" altLang="ja-JP" dirty="0"/>
          </a:p>
          <a:p>
            <a:pPr rtl="0"/>
            <a:r>
              <a:rPr lang="ja-JP" altLang="en-US" dirty="0"/>
              <a:t>課題抽出</a:t>
            </a:r>
            <a:endParaRPr lang="ja-JP" altLang="en-US" dirty="0">
              <a:solidFill>
                <a:schemeClr val="accent3"/>
              </a:solidFill>
            </a:endParaRP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54941" y="4016082"/>
            <a:ext cx="1856820" cy="1583485"/>
          </a:xfrm>
        </p:spPr>
        <p:txBody>
          <a:bodyPr rtlCol="0"/>
          <a:lstStyle/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・賃金水準、賃金　</a:t>
            </a:r>
            <a:r>
              <a:rPr lang="ja-JP" altLang="en-US" dirty="0"/>
              <a:t>　</a:t>
            </a:r>
            <a:endParaRPr lang="en-US" altLang="ja-JP" dirty="0"/>
          </a:p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　体系の現状確認、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課題の抽出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・各種手当の現状</a:t>
            </a:r>
            <a:endParaRPr lang="en-US" altLang="ja-JP" dirty="0"/>
          </a:p>
          <a:p>
            <a:pPr rtl="0"/>
            <a:r>
              <a:rPr lang="ja-JP" altLang="en-US" dirty="0"/>
              <a:t>　確認、課題の抽出</a:t>
            </a:r>
            <a:endParaRPr lang="ja-JP" altLang="en-US" i="0" dirty="0">
              <a:solidFill>
                <a:schemeClr val="accent3"/>
              </a:solidFill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079064" y="3176106"/>
            <a:ext cx="1967069" cy="368946"/>
          </a:xfrm>
        </p:spPr>
        <p:txBody>
          <a:bodyPr rtlCol="0"/>
          <a:lstStyle/>
          <a:p>
            <a:pPr rtl="0"/>
            <a:r>
              <a:rPr lang="ja-JP" altLang="en-US" dirty="0">
                <a:solidFill>
                  <a:schemeClr val="accent3"/>
                </a:solidFill>
              </a:rPr>
              <a:t>賃金ポリシーの</a:t>
            </a:r>
            <a:endParaRPr lang="en-US" altLang="ja-JP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>
                <a:solidFill>
                  <a:schemeClr val="accent3"/>
                </a:solidFill>
              </a:rPr>
              <a:t>設計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138814" y="4016082"/>
            <a:ext cx="1822136" cy="1583485"/>
          </a:xfrm>
        </p:spPr>
        <p:txBody>
          <a:bodyPr rtlCol="0"/>
          <a:lstStyle/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・新賃金制度の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イメージを捉える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・サラリースケール作成</a:t>
            </a:r>
            <a:endParaRPr lang="en-US" altLang="ja-JP" dirty="0"/>
          </a:p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・等級、昇格要件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作成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56125" y="3176106"/>
            <a:ext cx="1967069" cy="368946"/>
          </a:xfrm>
        </p:spPr>
        <p:txBody>
          <a:bodyPr rtlCol="0"/>
          <a:lstStyle/>
          <a:p>
            <a:pPr rtl="0"/>
            <a:r>
              <a:rPr lang="ja-JP" altLang="en-US" dirty="0">
                <a:solidFill>
                  <a:schemeClr val="accent3"/>
                </a:solidFill>
              </a:rPr>
              <a:t>賃金テーブルの</a:t>
            </a:r>
            <a:endParaRPr lang="en-US" altLang="ja-JP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>
                <a:solidFill>
                  <a:schemeClr val="accent3"/>
                </a:solidFill>
              </a:rPr>
              <a:t>作成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211249" y="4016082"/>
            <a:ext cx="1856820" cy="1901987"/>
          </a:xfrm>
        </p:spPr>
        <p:txBody>
          <a:bodyPr rtlCol="0"/>
          <a:lstStyle/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・等級、昇格要件の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確定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・賃金表の作成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・各種手当の確定</a:t>
            </a:r>
            <a:endParaRPr lang="en-US" altLang="ja-JP" dirty="0"/>
          </a:p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・モデル賃金を描く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33186" y="3176106"/>
            <a:ext cx="1967069" cy="368946"/>
          </a:xfrm>
        </p:spPr>
        <p:txBody>
          <a:bodyPr rtlCol="0"/>
          <a:lstStyle/>
          <a:p>
            <a:pPr rtl="0"/>
            <a:r>
              <a:rPr lang="ja-JP" altLang="en-US" dirty="0">
                <a:solidFill>
                  <a:schemeClr val="accent3"/>
                </a:solidFill>
              </a:rPr>
              <a:t>賃金</a:t>
            </a:r>
            <a:endParaRPr lang="en-US" altLang="ja-JP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>
                <a:solidFill>
                  <a:schemeClr val="accent3"/>
                </a:solidFill>
              </a:rPr>
              <a:t>シミュレーション</a:t>
            </a:r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31052" y="4016082"/>
            <a:ext cx="1852193" cy="1883320"/>
          </a:xfrm>
        </p:spPr>
        <p:txBody>
          <a:bodyPr rtlCol="0"/>
          <a:lstStyle/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・格付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・賃金テーブル再検討</a:t>
            </a:r>
            <a:endParaRPr lang="en-US" altLang="ja-JP" dirty="0"/>
          </a:p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・新制度総支給額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確認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・評価シート検討（案）</a:t>
            </a:r>
            <a:endParaRPr lang="ja-JP" altLang="en-US" i="0" dirty="0">
              <a:solidFill>
                <a:schemeClr val="accent3"/>
              </a:solidFill>
            </a:endParaRP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432291" y="3247751"/>
            <a:ext cx="1967069" cy="368946"/>
          </a:xfrm>
        </p:spPr>
        <p:txBody>
          <a:bodyPr rtlCol="0"/>
          <a:lstStyle/>
          <a:p>
            <a:pPr rtl="0"/>
            <a:r>
              <a:rPr lang="ja-JP" altLang="en-US" dirty="0">
                <a:solidFill>
                  <a:schemeClr val="accent3"/>
                </a:solidFill>
              </a:rPr>
              <a:t>導入プロセス</a:t>
            </a:r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349928" y="4016082"/>
            <a:ext cx="2365822" cy="1813184"/>
          </a:xfrm>
        </p:spPr>
        <p:txBody>
          <a:bodyPr rtlCol="0"/>
          <a:lstStyle/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・賃金規程、人事評価規程、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職能等級資格制度規程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　</a:t>
            </a:r>
            <a:r>
              <a:rPr lang="ja-JP" altLang="en-US" i="0" dirty="0">
                <a:solidFill>
                  <a:schemeClr val="accent3"/>
                </a:solidFill>
              </a:rPr>
              <a:t>の作成</a:t>
            </a:r>
            <a:endParaRPr lang="en-US" altLang="ja-JP" i="0" dirty="0">
              <a:solidFill>
                <a:schemeClr val="accent3"/>
              </a:solidFill>
            </a:endParaRPr>
          </a:p>
          <a:p>
            <a:pPr rtl="0"/>
            <a:r>
              <a:rPr lang="ja-JP" altLang="en-US" dirty="0"/>
              <a:t>・労働条件通知書（案）</a:t>
            </a:r>
            <a:endParaRPr lang="en-US" altLang="ja-JP" dirty="0"/>
          </a:p>
          <a:p>
            <a:pPr rtl="0"/>
            <a:r>
              <a:rPr lang="ja-JP" altLang="en-US" i="0" dirty="0">
                <a:solidFill>
                  <a:schemeClr val="accent3"/>
                </a:solidFill>
              </a:rPr>
              <a:t>・導入時期の検討</a:t>
            </a:r>
          </a:p>
        </p:txBody>
      </p:sp>
      <p:sp>
        <p:nvSpPr>
          <p:cNvPr id="20" name="スライド番号プレースホルダー 19">
            <a:extLst>
              <a:ext uri="{FF2B5EF4-FFF2-40B4-BE49-F238E27FC236}">
                <a16:creationId xmlns:a16="http://schemas.microsoft.com/office/drawing/2014/main" id="{6888DC6A-B73D-407F-A6AD-C17137CB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altLang="ja-JP" sz="800" i="0" dirty="0"/>
              <a:t>0</a:t>
            </a:r>
            <a:fld id="{4F4E0FEE-E42D-435A-A441-DBC63D7AFC28}" type="slidenum">
              <a:rPr lang="ru-RU" altLang="ja-JP" sz="800" i="0" smtClean="0"/>
              <a:t>1</a:t>
            </a:fld>
            <a:endParaRPr lang="ja-JP" altLang="en-US" sz="800" i="0" dirty="0"/>
          </a:p>
        </p:txBody>
      </p:sp>
      <p:sp>
        <p:nvSpPr>
          <p:cNvPr id="25" name="フッター プレースホルダー 24">
            <a:extLst>
              <a:ext uri="{FF2B5EF4-FFF2-40B4-BE49-F238E27FC236}">
                <a16:creationId xmlns:a16="http://schemas.microsoft.com/office/drawing/2014/main" id="{226EDA45-333D-4EB3-B00D-1BBB0A0D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22570" y="6259090"/>
            <a:ext cx="2901515" cy="365125"/>
          </a:xfrm>
        </p:spPr>
        <p:txBody>
          <a:bodyPr rtlCol="0"/>
          <a:lstStyle/>
          <a:p>
            <a:pPr rtl="0"/>
            <a:r>
              <a:rPr lang="ja-JP" altLang="en-US" sz="1400" b="1" i="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ＫＯＹＡＭＡ社会保険労務士法人</a:t>
            </a:r>
          </a:p>
        </p:txBody>
      </p:sp>
      <p:sp>
        <p:nvSpPr>
          <p:cNvPr id="31" name="テキスト プレースホルダー 3">
            <a:extLst>
              <a:ext uri="{FF2B5EF4-FFF2-40B4-BE49-F238E27FC236}">
                <a16:creationId xmlns:a16="http://schemas.microsoft.com/office/drawing/2014/main" id="{A5B52EBC-4010-600B-ADD9-C31B917E005B}"/>
              </a:ext>
            </a:extLst>
          </p:cNvPr>
          <p:cNvSpPr txBox="1">
            <a:spLocks/>
          </p:cNvSpPr>
          <p:nvPr/>
        </p:nvSpPr>
        <p:spPr>
          <a:xfrm>
            <a:off x="3196737" y="2585870"/>
            <a:ext cx="1731722" cy="450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b="1" kern="12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2</a:t>
            </a:r>
            <a:r>
              <a:rPr lang="ja-JP" altLang="en-US" sz="1400" dirty="0">
                <a:solidFill>
                  <a:schemeClr val="tx1"/>
                </a:solidFill>
              </a:rPr>
              <a:t>回目（●月下旬）</a:t>
            </a:r>
          </a:p>
        </p:txBody>
      </p:sp>
      <p:sp>
        <p:nvSpPr>
          <p:cNvPr id="32" name="テキスト プレースホルダー 3">
            <a:extLst>
              <a:ext uri="{FF2B5EF4-FFF2-40B4-BE49-F238E27FC236}">
                <a16:creationId xmlns:a16="http://schemas.microsoft.com/office/drawing/2014/main" id="{566A5296-BEA0-CA87-CDF4-91C18D7A31CF}"/>
              </a:ext>
            </a:extLst>
          </p:cNvPr>
          <p:cNvSpPr txBox="1">
            <a:spLocks/>
          </p:cNvSpPr>
          <p:nvPr/>
        </p:nvSpPr>
        <p:spPr>
          <a:xfrm>
            <a:off x="5273798" y="2585870"/>
            <a:ext cx="1731722" cy="450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b="1" kern="12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3</a:t>
            </a:r>
            <a:r>
              <a:rPr lang="ja-JP" altLang="en-US" sz="1400" dirty="0">
                <a:solidFill>
                  <a:schemeClr val="tx1"/>
                </a:solidFill>
              </a:rPr>
              <a:t>回目（●月中旬）</a:t>
            </a:r>
          </a:p>
        </p:txBody>
      </p:sp>
      <p:sp>
        <p:nvSpPr>
          <p:cNvPr id="33" name="テキスト プレースホルダー 3">
            <a:extLst>
              <a:ext uri="{FF2B5EF4-FFF2-40B4-BE49-F238E27FC236}">
                <a16:creationId xmlns:a16="http://schemas.microsoft.com/office/drawing/2014/main" id="{77D0E5D2-2A00-5913-3DEA-B321C07CB68C}"/>
              </a:ext>
            </a:extLst>
          </p:cNvPr>
          <p:cNvSpPr txBox="1">
            <a:spLocks/>
          </p:cNvSpPr>
          <p:nvPr/>
        </p:nvSpPr>
        <p:spPr>
          <a:xfrm>
            <a:off x="7338431" y="2593292"/>
            <a:ext cx="1731722" cy="450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b="1" kern="12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4</a:t>
            </a:r>
            <a:r>
              <a:rPr lang="ja-JP" altLang="en-US" sz="1400" dirty="0">
                <a:solidFill>
                  <a:schemeClr val="tx1"/>
                </a:solidFill>
              </a:rPr>
              <a:t>回目（●月上旬）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F1F2AB1D-2387-E397-2CE3-6F619DBCFBBB}"/>
              </a:ext>
            </a:extLst>
          </p:cNvPr>
          <p:cNvSpPr txBox="1">
            <a:spLocks/>
          </p:cNvSpPr>
          <p:nvPr/>
        </p:nvSpPr>
        <p:spPr>
          <a:xfrm>
            <a:off x="9403064" y="2597179"/>
            <a:ext cx="1731722" cy="450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b="1" kern="12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 b="1" kern="1200">
                <a:solidFill>
                  <a:srgbClr val="B4001B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5</a:t>
            </a:r>
            <a:r>
              <a:rPr lang="ja-JP" altLang="en-US" sz="1400" dirty="0">
                <a:solidFill>
                  <a:schemeClr val="tx1"/>
                </a:solidFill>
              </a:rPr>
              <a:t>回目（●月下旬）</a:t>
            </a:r>
          </a:p>
        </p:txBody>
      </p:sp>
      <p:pic>
        <p:nvPicPr>
          <p:cNvPr id="36" name="図 35" descr="ロゴ&#10;&#10;自動的に生成された説明">
            <a:extLst>
              <a:ext uri="{FF2B5EF4-FFF2-40B4-BE49-F238E27FC236}">
                <a16:creationId xmlns:a16="http://schemas.microsoft.com/office/drawing/2014/main" id="{9F7C41F0-5C4E-4A63-BD47-46D91C6B7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57" y="180643"/>
            <a:ext cx="2092448" cy="209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55286388_TF16411244_Win32" id="{C7AB9655-2F0D-4138-9B8D-6DE94F19DB32}" vid="{24E81867-C459-415B-805F-7A50BB5734E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33FB1C-4FE2-4970-8606-2C6AE365C5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7D8C62-B8C9-46F0-88EB-7D1075CE0A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履歴タイムライン</Template>
  <TotalTime>28</TotalTime>
  <Words>178</Words>
  <Application>Microsoft Office PowerPoint</Application>
  <PresentationFormat>ワイド画面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賃金制度設計業務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賃金制度設計業務</dc:title>
  <dc:creator>社会保険労務士法人 KOYAMA</dc:creator>
  <cp:lastModifiedBy>社会保険労務士法人 KOYAMA</cp:lastModifiedBy>
  <cp:revision>7</cp:revision>
  <dcterms:created xsi:type="dcterms:W3CDTF">2023-12-21T07:05:18Z</dcterms:created>
  <dcterms:modified xsi:type="dcterms:W3CDTF">2023-12-27T03:23:38Z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