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D092C8-682C-5BE0-0C1A-A927EB2F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05F847-B850-AC9C-FB4E-A0200A6C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CB594A-5DBD-A822-EA3D-712F8542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61D83A-BEE1-C80C-CFC8-40703DEAC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AEEDE8-CEDE-221A-D54B-12FD48AD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96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672BB3-D23F-C148-390A-E9C37CB7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736894-0C0A-0F7B-E86E-72690E089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97BBC8-73E2-BFB4-CC69-B645DA1E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C11E38-964F-10FE-9A16-E1BE62E1C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F2DB8F-B68E-5332-57C3-503C3B21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9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5FD767-167F-366A-5B69-568FA4861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19DC8E-262F-87D2-3161-1947111D3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0C858B-7CB1-ABED-8F6A-700ACBF5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6E7862-B8C9-4DBA-F6FC-76941896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CE3FA-2279-C0B9-8824-F2D947D66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12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FD289-F0AD-B342-AD2B-2E564525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B8BC17-8AAF-5C66-E1A7-CA9FBAB71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090E97-DB93-7C0C-AFAC-4A6AEC69F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D585F6-E7CE-CD70-16D7-D1EA26B1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71AAFF-059F-9581-CEC5-C5165626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6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4E3B0-CBBA-D151-5B66-BB6068502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6EAE8C-0085-0583-A423-B70B44D94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094CE6-0EED-425B-CEE4-20F7C0F7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66AECB-2EF7-9CB1-5071-5B9B035E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14CF8-83F7-4B02-4DB5-E8E9DA67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88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D0A70-ABCA-13AC-90A0-1801877E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AABCAC-75ED-607E-A5C8-374785AC9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7E3EE5-DEEB-05B6-C367-91C3469AE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B2CE3-E500-07FD-C11D-082871A1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2F3FEB-DF7F-9BB1-BB34-A65E1CDD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A87AD2-C6F0-5D79-0E43-73BD3B09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69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7511F-FF16-365B-AD30-EF517792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501B62-0811-693E-B27A-69463AF76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B60425-0A7B-253C-AB97-7412F2523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EE6647-9101-3B7F-2C5A-7347EDB15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0C0BFF4-D6F0-3ED8-8A1E-D3D4AFB4B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CD20A8A-C6DF-C75F-2B5A-05763D381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F72CCE-8D0F-8400-C5D6-3C957390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9220107-DA69-3895-2FFF-CE598767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12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59B38-FE4F-9DBE-E5F6-0319F916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55FE3F-E3B0-9E6C-ADC1-CCA26CCF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7C3080-A68E-5A38-7372-698F1D02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9CFFEA-4BBE-72D7-8259-C5ACA906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74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0A52DBA-1F7E-B8B4-2DF8-C8586846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FF6C55-8E37-0412-DEE1-8E5CB0D04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65245A-E203-7836-B547-9CD33EBA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67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5AD7A-4F2B-D6F0-F6FF-7D83F561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01758E-4C15-C866-F9E5-FD095C66F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E6A0F9-233F-CCD0-9476-7235D2FA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58E6F5-DAF2-DAFE-2039-885387F7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AD146F-E367-1E42-CD19-E5C87491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957BEE-0DD2-CE37-240F-4252E6FEE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63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E9344D-D098-708C-AC6F-37F0A07EA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20F2037-B354-8C70-F84B-4B42C6474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4AC5A6-D9C3-8350-5E50-FB6B2F21F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EB728B-E6AF-9B24-0B4C-380CDF44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BFFB1-F871-BFC2-91D4-7D2FFE349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E8B98F-7547-1C83-8A06-E093359B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8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FE53C0-CAC3-64A5-99EB-AEFC5523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BB6AE9-698F-75F8-C170-E6C5F728C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41C335-946C-6C80-20ED-45C8D2C14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8E2A9-0ED0-49D7-BD11-1855BE4B0C7C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7E430B-8025-2CAF-C560-FE695CE11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C9B93-A9F0-7B72-78BD-9E819BE1B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967F8-62C1-4411-BA48-765F1160F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51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DFF806-90A8-8FCC-003B-2EBF116A8F3A}"/>
              </a:ext>
            </a:extLst>
          </p:cNvPr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altLang="ja-JP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altLang="ja-JP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altLang="ja-JP" sz="9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YouTube</a:t>
            </a:r>
            <a:endParaRPr lang="ja-JP" altLang="en-US" sz="9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altLang="ja-JP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altLang="ja-JP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altLang="ja-JP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ja-JP" alt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60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sendai_jimusho</dc:creator>
  <cp:lastModifiedBy>sendai_jimusho</cp:lastModifiedBy>
  <cp:revision>1</cp:revision>
  <dcterms:created xsi:type="dcterms:W3CDTF">2024-01-24T07:50:39Z</dcterms:created>
  <dcterms:modified xsi:type="dcterms:W3CDTF">2024-01-24T07:50:45Z</dcterms:modified>
</cp:coreProperties>
</file>